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22" Type="http://schemas.openxmlformats.org/officeDocument/2006/relationships/font" Target="fonts/Oswald-regular.fntdata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fa06fe7d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fa06fe7d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fa06fe7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fa06fe7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fa06fe7d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fa06fe7d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fa06fe7d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fa06fe7d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fa06fe7d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fa06fe7d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fa06fe7d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fa06fe7d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fa06fe7d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fa06fe7d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hyperlink" Target="https://unsplash.com/" TargetMode="External"/><Relationship Id="rId5" Type="http://schemas.openxmlformats.org/officeDocument/2006/relationships/hyperlink" Target="https://www.flaticon.com" TargetMode="External"/><Relationship Id="rId6" Type="http://schemas.openxmlformats.org/officeDocument/2006/relationships/hyperlink" Target="https://www.statista.com/statistics/266249/advertising-revenue-of-google/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 rot="1983341">
            <a:off x="6636675" y="-558974"/>
            <a:ext cx="3193854" cy="1566599"/>
          </a:xfrm>
          <a:prstGeom prst="roundRect">
            <a:avLst>
              <a:gd fmla="val 16667" name="adj"/>
            </a:avLst>
          </a:prstGeom>
          <a:solidFill>
            <a:srgbClr val="000000">
              <a:alpha val="2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2413875" y="3192750"/>
            <a:ext cx="5045400" cy="1716900"/>
          </a:xfrm>
          <a:prstGeom prst="roundRect">
            <a:avLst>
              <a:gd fmla="val 16667" name="adj"/>
            </a:avLst>
          </a:prstGeom>
          <a:solidFill>
            <a:srgbClr val="000000">
              <a:alpha val="2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106050" y="2902825"/>
            <a:ext cx="2013000" cy="18384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114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>
            <p:ph type="ctrTitle"/>
          </p:nvPr>
        </p:nvSpPr>
        <p:spPr>
          <a:xfrm>
            <a:off x="2397400" y="3292875"/>
            <a:ext cx="67467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Pulse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2397400" y="40650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Event Discovery, Powered by Community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">
            <a:off x="249146" y="2915857"/>
            <a:ext cx="1812186" cy="181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56214">
            <a:off x="6876340" y="154285"/>
            <a:ext cx="2525519" cy="92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8600" y="0"/>
            <a:ext cx="361300" cy="6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2397400" y="40650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Event Discovery, Powered by Community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Luis Cortes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65500" y="224075"/>
            <a:ext cx="4045200" cy="7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265500" y="1163543"/>
            <a:ext cx="4045200" cy="3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Entirely on Railway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 Google Maps API </a:t>
            </a:r>
            <a:r>
              <a:rPr lang="en"/>
              <a:t>advanced</a:t>
            </a:r>
            <a:r>
              <a:rPr lang="en"/>
              <a:t> markers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detection of event type and details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accounts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Voting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13771">
            <a:off x="4869421" y="335746"/>
            <a:ext cx="1474108" cy="147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96164">
            <a:off x="6641442" y="322667"/>
            <a:ext cx="1702617" cy="170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5650" y="2455975"/>
            <a:ext cx="2503400" cy="25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245051">
            <a:off x="5694400" y="2469626"/>
            <a:ext cx="522748" cy="52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48049">
            <a:off x="5299450" y="3012425"/>
            <a:ext cx="522749" cy="5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06611">
            <a:off x="6448925" y="3200450"/>
            <a:ext cx="522749" cy="5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48049">
            <a:off x="6074400" y="3609900"/>
            <a:ext cx="522749" cy="5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97867">
            <a:off x="5147650" y="2359826"/>
            <a:ext cx="522747" cy="52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71337">
            <a:off x="6661376" y="3666676"/>
            <a:ext cx="522747" cy="52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620782">
            <a:off x="6353076" y="4134826"/>
            <a:ext cx="522746" cy="52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700391">
            <a:off x="6828137" y="1888626"/>
            <a:ext cx="522747" cy="52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 rot="206">
            <a:off x="206300" y="928300"/>
            <a:ext cx="5013000" cy="2874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323200" y="893925"/>
            <a:ext cx="4971600" cy="29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Why now?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We need each other, more </a:t>
            </a:r>
            <a:r>
              <a:rPr lang="en" sz="3000"/>
              <a:t>than</a:t>
            </a:r>
            <a:r>
              <a:rPr lang="en" sz="3000"/>
              <a:t> we could ever know. The toughest times, require the toughest communities.</a:t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-2469" l="-10750" r="10749" t="2470"/>
          <a:stretch/>
        </p:blipFill>
        <p:spPr>
          <a:xfrm rot="-373690">
            <a:off x="4750602" y="2841289"/>
            <a:ext cx="2253702" cy="225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/>
        </p:nvSpPr>
        <p:spPr>
          <a:xfrm>
            <a:off x="1739725" y="4235825"/>
            <a:ext cx="2970600" cy="508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5"/>
          <p:cNvSpPr/>
          <p:nvPr/>
        </p:nvSpPr>
        <p:spPr>
          <a:xfrm rot="267">
            <a:off x="96275" y="55150"/>
            <a:ext cx="3864600" cy="2426100"/>
          </a:xfrm>
          <a:prstGeom prst="roundRect">
            <a:avLst>
              <a:gd fmla="val 16667" name="adj"/>
            </a:avLst>
          </a:prstGeom>
          <a:solidFill>
            <a:srgbClr val="000000">
              <a:alpha val="2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75425" y="323200"/>
            <a:ext cx="4224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210500" y="624525"/>
            <a:ext cx="3647100" cy="2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https://unsplash.com/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https://www.flaticon.com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Text: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https://www.statista.com/statistics/266249/advertising-revenue-of-google/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5"/>
          <p:cNvSpPr/>
          <p:nvPr/>
        </p:nvSpPr>
        <p:spPr>
          <a:xfrm rot="1983341">
            <a:off x="6636675" y="-558974"/>
            <a:ext cx="3193854" cy="1566599"/>
          </a:xfrm>
          <a:prstGeom prst="roundRect">
            <a:avLst>
              <a:gd fmla="val 16667" name="adj"/>
            </a:avLst>
          </a:prstGeom>
          <a:solidFill>
            <a:srgbClr val="000000">
              <a:alpha val="2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856214">
            <a:off x="6876340" y="154285"/>
            <a:ext cx="2525519" cy="92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8600" y="0"/>
            <a:ext cx="361300" cy="6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1852350" y="4270200"/>
            <a:ext cx="5439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Thank You, Get Involved!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7862" l="0" r="0" t="7862"/>
          <a:stretch/>
        </p:blipFill>
        <p:spPr>
          <a:xfrm>
            <a:off x="150" y="0"/>
            <a:ext cx="9144003" cy="51434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360000" dist="19050">
              <a:srgbClr val="000000">
                <a:alpha val="90000"/>
              </a:srgbClr>
            </a:outerShdw>
          </a:effectLst>
        </p:spPr>
      </p:pic>
      <p:sp>
        <p:nvSpPr>
          <p:cNvPr id="81" name="Google Shape;81;p14"/>
          <p:cNvSpPr/>
          <p:nvPr/>
        </p:nvSpPr>
        <p:spPr>
          <a:xfrm>
            <a:off x="519275" y="1804050"/>
            <a:ext cx="8076600" cy="1535400"/>
          </a:xfrm>
          <a:prstGeom prst="roundRect">
            <a:avLst>
              <a:gd fmla="val 16667" name="adj"/>
            </a:avLst>
          </a:prstGeom>
          <a:solidFill>
            <a:srgbClr val="000000">
              <a:alpha val="2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Mission statement: 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</p:txBody>
      </p:sp>
      <p:sp>
        <p:nvSpPr>
          <p:cNvPr id="83" name="Google Shape;83;p14"/>
          <p:cNvSpPr txBox="1"/>
          <p:nvPr>
            <p:ph idx="4294967295" type="subTitle"/>
          </p:nvPr>
        </p:nvSpPr>
        <p:spPr>
          <a:xfrm>
            <a:off x="799950" y="23891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Bring power to the people by streamlining community discovery.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What’s more punk rock than community?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Death of Community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is </a:t>
            </a:r>
            <a:r>
              <a:rPr lang="en" sz="1800"/>
              <a:t>happening</a:t>
            </a:r>
            <a:r>
              <a:rPr lang="en" sz="1800"/>
              <a:t> in your community right now?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How do you seek out what is happening around you?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Community is hard to find.</a:t>
            </a:r>
            <a:endParaRPr sz="1800"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475" y="1873550"/>
            <a:ext cx="2537925" cy="25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12642" l="0" r="0" t="12635"/>
          <a:stretch/>
        </p:blipFill>
        <p:spPr>
          <a:xfrm>
            <a:off x="-9150" y="0"/>
            <a:ext cx="45944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2" type="body"/>
          </p:nvPr>
        </p:nvSpPr>
        <p:spPr>
          <a:xfrm>
            <a:off x="4939500" y="3101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We save ourselves, Community driven event discovery.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24275" y="1887575"/>
            <a:ext cx="3837000" cy="1452000"/>
          </a:xfrm>
          <a:prstGeom prst="roundRect">
            <a:avLst>
              <a:gd fmla="val 16667" name="adj"/>
            </a:avLst>
          </a:prstGeom>
          <a:solidFill>
            <a:srgbClr val="000000">
              <a:alpha val="2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265500" y="1830600"/>
            <a:ext cx="41904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By the Community, 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for the Community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725" y="2827700"/>
            <a:ext cx="2142550" cy="21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650403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Money Talks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650400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internet runs on </a:t>
            </a:r>
            <a:r>
              <a:rPr lang="en">
                <a:solidFill>
                  <a:srgbClr val="000000"/>
                </a:solidFill>
              </a:rPr>
              <a:t>advertisements</a:t>
            </a:r>
            <a:r>
              <a:rPr lang="en">
                <a:solidFill>
                  <a:srgbClr val="000000"/>
                </a:solidFill>
              </a:rPr>
              <a:t>, we will be no different.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2023, Google's ad revenue amounted to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264.59 </a:t>
            </a:r>
            <a:r>
              <a:rPr b="1"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billion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U.S. dollars. </a:t>
            </a:r>
            <a:r>
              <a:rPr baseline="-2500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driven engagement, costs will be minimal.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25" y="2125900"/>
            <a:ext cx="2503400" cy="25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 rot="-1489887">
            <a:off x="582418" y="2427880"/>
            <a:ext cx="1108703" cy="750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/>
          <p:nvPr/>
        </p:nvSpPr>
        <p:spPr>
          <a:xfrm rot="-1981159">
            <a:off x="1920084" y="2977146"/>
            <a:ext cx="1108783" cy="723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45051">
            <a:off x="1458575" y="2139551"/>
            <a:ext cx="522748" cy="52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8049">
            <a:off x="1063625" y="2682350"/>
            <a:ext cx="522749" cy="5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6611">
            <a:off x="2213100" y="2870375"/>
            <a:ext cx="522749" cy="5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8049">
            <a:off x="1838575" y="3279825"/>
            <a:ext cx="522749" cy="5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7867">
            <a:off x="911825" y="2029751"/>
            <a:ext cx="522747" cy="52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71337">
            <a:off x="2425551" y="3336601"/>
            <a:ext cx="522747" cy="52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20782">
            <a:off x="2117251" y="3804751"/>
            <a:ext cx="522746" cy="52274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206800" y="4694400"/>
            <a:ext cx="58731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"/>
              <a:buAutoNum type="arabicPeriod"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https://www.statista.com/statistics/266249/advertising-revenue-of-google/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0391">
            <a:off x="2592312" y="1558551"/>
            <a:ext cx="522747" cy="52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50403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Competition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650400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 focus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Simplicity is king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Ease of use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425" y="588750"/>
            <a:ext cx="3522649" cy="10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0" y="2885550"/>
            <a:ext cx="3100001" cy="174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400" y="1381350"/>
            <a:ext cx="2380800" cy="23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499" y="601775"/>
            <a:ext cx="5437474" cy="39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499075" y="133325"/>
            <a:ext cx="2757600" cy="3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Initial Mockup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00" y="1284125"/>
            <a:ext cx="2575250" cy="25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490250" y="1136775"/>
            <a:ext cx="8105700" cy="2841900"/>
          </a:xfrm>
          <a:prstGeom prst="roundRect">
            <a:avLst>
              <a:gd fmla="val 16667" name="adj"/>
            </a:avLst>
          </a:prstGeom>
          <a:solidFill>
            <a:srgbClr val="000000">
              <a:alpha val="2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240675" y="488250"/>
            <a:ext cx="8451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Flask | </a:t>
            </a:r>
            <a:r>
              <a:rPr lang="en" sz="4900"/>
              <a:t>Google API | Vite + </a:t>
            </a:r>
            <a:r>
              <a:rPr lang="en" sz="4900"/>
              <a:t>React | Postgres | Tailwind</a:t>
            </a:r>
            <a:r>
              <a:rPr lang="en"/>
              <a:t>    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5580338" y="3277075"/>
            <a:ext cx="2449200" cy="15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4">
            <a:alphaModFix/>
          </a:blip>
          <a:srcRect b="0" l="0" r="34219" t="0"/>
          <a:stretch/>
        </p:blipFill>
        <p:spPr>
          <a:xfrm>
            <a:off x="5580550" y="2148025"/>
            <a:ext cx="2449174" cy="18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5580350" y="794725"/>
            <a:ext cx="2449200" cy="15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821000" y="2238425"/>
            <a:ext cx="4808700" cy="16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088" y="2148013"/>
            <a:ext cx="1843875" cy="18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4350" y="1143100"/>
            <a:ext cx="1036524" cy="9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4763" y="2505500"/>
            <a:ext cx="1128900" cy="112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1"/>
          <p:cNvCxnSpPr/>
          <p:nvPr/>
        </p:nvCxnSpPr>
        <p:spPr>
          <a:xfrm flipH="1" rot="10800000">
            <a:off x="2982250" y="2442525"/>
            <a:ext cx="539700" cy="5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5020550" y="2460925"/>
            <a:ext cx="609000" cy="6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>
            <a:endCxn id="150" idx="2"/>
          </p:cNvCxnSpPr>
          <p:nvPr/>
        </p:nvCxnSpPr>
        <p:spPr>
          <a:xfrm rot="10800000">
            <a:off x="6842612" y="2076901"/>
            <a:ext cx="0" cy="5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5" name="Google Shape;15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4841" y="3915425"/>
            <a:ext cx="2255544" cy="78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1"/>
          <p:cNvCxnSpPr/>
          <p:nvPr/>
        </p:nvCxnSpPr>
        <p:spPr>
          <a:xfrm>
            <a:off x="6842600" y="3277075"/>
            <a:ext cx="0" cy="6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" name="Google Shape;15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3958" y="1770825"/>
            <a:ext cx="2430508" cy="66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1"/>
          <p:cNvCxnSpPr/>
          <p:nvPr/>
        </p:nvCxnSpPr>
        <p:spPr>
          <a:xfrm>
            <a:off x="4456975" y="2268675"/>
            <a:ext cx="0" cy="2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